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6" r:id="rId2"/>
  </p:sldMasterIdLst>
  <p:notesMasterIdLst>
    <p:notesMasterId r:id="rId4"/>
  </p:notesMasterIdLst>
  <p:handoutMasterIdLst>
    <p:handoutMasterId r:id="rId5"/>
  </p:handoutMasterIdLst>
  <p:sldIdLst>
    <p:sldId id="289" r:id="rId3"/>
  </p:sldIdLst>
  <p:sldSz cx="30243463" cy="42806938"/>
  <p:notesSz cx="6858000" cy="9144000"/>
  <p:defaultTextStyle>
    <a:defPPr>
      <a:defRPr lang="fr-FR"/>
    </a:defPPr>
    <a:lvl1pPr marL="0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1pPr>
    <a:lvl2pPr marL="1753179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2pPr>
    <a:lvl3pPr marL="3506358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3pPr>
    <a:lvl4pPr marL="5259537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4pPr>
    <a:lvl5pPr marL="701271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5pPr>
    <a:lvl6pPr marL="876589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6pPr>
    <a:lvl7pPr marL="10519075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7pPr>
    <a:lvl8pPr marL="12272254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8pPr>
    <a:lvl9pPr marL="14025433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9"/>
    <p:restoredTop sz="96311"/>
  </p:normalViewPr>
  <p:slideViewPr>
    <p:cSldViewPr snapToGrid="0" snapToObjects="1">
      <p:cViewPr>
        <p:scale>
          <a:sx n="50" d="100"/>
          <a:sy n="50" d="100"/>
        </p:scale>
        <p:origin x="636" y="-6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44183F3-13AF-5A4F-9C5C-8852F40F93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88AF7E-D3ED-BD4B-A232-B84FB5673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17754-5853-E642-A494-B712EA782523}" type="datetimeFigureOut">
              <a:rPr lang="fr-FR" smtClean="0"/>
              <a:t>24/08/2024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49FEC1-D668-1F4F-9E78-6400BE8ADC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CE4F1E-D752-934F-8200-039B656964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064A-0971-F446-A7E0-9C3593E78E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973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3DE3-EB4F-DD48-B8D6-678A564BF77A}" type="datetimeFigureOut">
              <a:rPr lang="fr-FR" smtClean="0"/>
              <a:t>24/08/2024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DC20F-9563-D645-9A78-3F1F52D681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0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4E415161-56DE-D1A1-FDEC-726AF73850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807D36-18DE-A956-BB73-01BF51EBE1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E53B3C-BBBF-FF8C-6BD1-311A4BB2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EA66EB1-8926-6AFF-8F36-5148EB4997A1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5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Espace réservé pour une image  7">
            <a:extLst>
              <a:ext uri="{FF2B5EF4-FFF2-40B4-BE49-F238E27FC236}">
                <a16:creationId xmlns:a16="http://schemas.microsoft.com/office/drawing/2014/main" id="{4F880C78-E260-3B2B-0744-1CC9810BDF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3134545D-BEF9-F3A0-9D20-79817A5FF7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EDFA40C-0C5E-217D-8748-12A89496740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6BF6A8B-C498-7F0A-BDC3-FCBA29D40CC3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4B7FA1AF-C93D-01E3-402C-6CED293C56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C83B0B6-E377-4316-E27A-0C9F5400F4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9853131A-5A47-89A0-81E4-37951E78B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6300EC-D0D4-D3E4-D0A2-348156A47E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0B605FD-D4FD-A00A-2370-783EF38820D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37591AB-3D9E-2023-9D25-B4DF7A246A8A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D5D4A1D-FE9C-26E4-27B0-5F0EB4775C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486E89E-9456-DB60-6B43-270100DFCC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E0EA17BF-753F-76BB-BC08-641BBA2635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1C9DED-DB09-31AD-2DF8-262081507B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6536E29-F79C-6963-B6F9-A654232B9D7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40CD993-6F4C-C8DF-07A2-071EBC9B2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91F5507-503D-7BBF-B4E5-08F919579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A94963F-536A-F1C2-1EFA-D0B885F3FC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6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CB563081-AC5C-2261-FB46-081B6B1841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0CA6C7-9907-3EF9-678A-9223834531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B7B93EB-BAC6-626E-36AC-83AE9414960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3965B0B-31BB-B102-117E-308F3C8B2CE1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DC31F861-047F-9627-CE4B-2B13EA80D7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50B45F-0E00-23CE-0613-F7B6F0C681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DDC679F-C497-C2A5-0DBE-7F3B5F1E76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0EB330-E608-E00E-0AE6-DEDC05E591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E2F543B-3793-AEC5-CC48-00244F000220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C382BFC-8FC0-852F-C2D1-02646A63D89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EA71F379-7382-1ED6-EF07-4CED76148E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9697FC-295C-D953-1684-02396BD6BE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41F2E5DD-8CA8-B9E0-AB6E-41A3911B97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0E85E8-CBC4-42AC-4EF5-F4258D2953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41B4BEA-061B-A7B5-E965-1C7AC48BF21A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84F350-648F-4091-198F-CB1045EF8D6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12E415BC-06E8-4C1A-9CFE-E5F4836A3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34BAA4-C457-01F4-454D-CE0D7ABE02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76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EF5CD71-F841-F6B9-0411-AE6F484333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685C40-B4DB-2F94-BBA5-0B5983AB75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C8D8D94-BDCD-A671-F6C1-0C4A9A66572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3B1DAA1-0813-6597-4BC9-A4E9A62D717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4F3563C-BFF5-6793-011E-BA07F0A995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5B3E7F-9763-9DDF-EB16-6823957C6D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4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134A2CD4-8EDD-9D5A-83CC-068AEC111D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BBAFC-E831-2CBB-E54D-A355A5B2B3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9B87E1E-42FC-69F8-4C55-6A1B9FAC0D2D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EA342CE-D969-4396-E835-D522F6837C86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884ED545-E7C8-55CD-272A-911919B41A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D9D490-F0F6-5E9C-485F-11C7409DB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55343AA6-DA72-C70C-3DC2-32912DF00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17AFA1-3C76-E37B-24BE-EBDF825399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041DA52-18F9-4C94-70DF-865E148C3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51E5942-127A-B6EB-5106-7D3883596BB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5B3CECF6-2380-B564-474D-800FA235F0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79C9D3-4CD9-0B48-9BDB-0F251D0890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1B3C343-18A4-00B2-11D8-E365EA4A63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0D2EA5-9F07-C121-F6D6-78A04E9563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2EFE9D8-D422-E38C-314E-E7179AC15323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8E4A21-AD0C-889C-E9AF-BF54E725003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4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0B8CEE5A-DD4D-8629-9DD7-67117DA733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0E490-64DA-CDC3-5BC9-F7BD5199EF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B9B701D-F876-4C10-C22D-BCA3EFC268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57849F4-E8F1-5C7C-8E52-8465B2116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45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160F6E9D-8B71-ABDE-D633-2426FCBEBA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95927F-B4D3-475D-8F5B-79B146621A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053AF61-7BA5-D5A7-5456-F0F253D9582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49F13A9-2708-8131-49DF-531356DE4BD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9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B6B604D-A37A-6A2A-8F46-FC6E6D03DE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E1509-3DCA-ECC8-04E9-9D0A2CC992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D735B2E-7E9A-FE22-60CF-A2958EB57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E9A5E5B-4F66-A279-6894-F7606F70AC4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C4823DDB-CC33-067B-CE0E-CE03929CA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F38E28-5085-D8C9-513C-722C96097F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2603BA9-384A-B3A1-6B04-16AC9E2AFF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D29D67-ADF7-E93C-893C-9FE66E677A95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3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D4529894-8E0A-5DB3-5F06-0B243DC0C4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3C88EA-4E74-F6BB-9815-00D341B398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4360FEC-01A7-9EB6-4F39-6FA8627FEFA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621C141-FF25-F2DC-FEFC-4D38D8A2970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0A9F4354-4995-B4C7-9CA7-AB106C693E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BC0A60-AD13-4595-6A1E-F9E791DBE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E5400BD-B5B0-0E6A-D537-F69AAE9F2F7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19F7F27-42E9-E78A-3A6D-CA8066FF354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8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94356B7C-FEA8-02B6-4A49-3AAB5D0454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DA1DEA-5BA3-7D43-12D1-475B742F59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525FF74-E18F-89B4-3DFC-E99DE00A22FD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1877220-A46A-BAEE-2863-A29D6FD87A02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2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68D0A0-B30B-53ED-5808-7A15D211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25" y="2279650"/>
            <a:ext cx="26084213" cy="827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935B8-774A-93E9-F276-CAA35AD65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9625" y="11395075"/>
            <a:ext cx="26084213" cy="2716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95E42-34D2-F6B1-C1D5-3F5E0C7DD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9625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840A-2930-654E-B078-11D18D849FEC}" type="datetimeFigureOut">
              <a:rPr lang="fr-FR" smtClean="0"/>
              <a:t>24/08/2024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0956A-141D-B0CF-664B-C558D5C6C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18713" y="39676388"/>
            <a:ext cx="10206037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054E-A846-B8B2-4C79-7B4845E1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59813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8755-2A90-AF4E-A612-ADA4BA8106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23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67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82" userDrawn="1">
          <p15:clr>
            <a:srgbClr val="F26B43"/>
          </p15:clr>
        </p15:guide>
        <p15:guide id="2" pos="95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68D0A0-B30B-53ED-5808-7A15D211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25" y="2279650"/>
            <a:ext cx="26084213" cy="827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935B8-774A-93E9-F276-CAA35AD65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9625" y="11395075"/>
            <a:ext cx="26084213" cy="2716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95E42-34D2-F6B1-C1D5-3F5E0C7DD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9625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840A-2930-654E-B078-11D18D849FEC}" type="datetimeFigureOut">
              <a:rPr lang="fr-FR" smtClean="0"/>
              <a:t>24/08/2024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0956A-141D-B0CF-664B-C558D5C6C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18713" y="39676388"/>
            <a:ext cx="10206037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054E-A846-B8B2-4C79-7B4845E1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59813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8755-2A90-AF4E-A612-ADA4BA8106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2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82" userDrawn="1">
          <p15:clr>
            <a:srgbClr val="F26B43"/>
          </p15:clr>
        </p15:guide>
        <p15:guide id="2" pos="95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71C3534B-837B-F9AA-160C-18C990FFBE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CH" dirty="0"/>
              <a:t>Système de réservation interactif via chat-bot</a:t>
            </a:r>
            <a:endParaRPr lang="fr-FR" dirty="0"/>
          </a:p>
        </p:txBody>
      </p:sp>
      <p:pic>
        <p:nvPicPr>
          <p:cNvPr id="3" name="Espace réservé pour une image  2" descr="Une image contenant garçon, dessin humoristique&#10;&#10;Description générée automatiquement">
            <a:extLst>
              <a:ext uri="{FF2B5EF4-FFF2-40B4-BE49-F238E27FC236}">
                <a16:creationId xmlns:a16="http://schemas.microsoft.com/office/drawing/2014/main" id="{2310799E-89D9-C956-4D02-58ED453635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5375" b="5375"/>
          <a:stretch>
            <a:fillRect/>
          </a:stretch>
        </p:blipFill>
        <p:spPr/>
      </p:pic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79D3F94F-C1CB-1722-D6C1-3D8E59A4FD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8607" y="30912619"/>
            <a:ext cx="12960000" cy="8069736"/>
          </a:xfrm>
        </p:spPr>
        <p:txBody>
          <a:bodyPr>
            <a:normAutofit fontScale="92500" lnSpcReduction="10000"/>
          </a:bodyPr>
          <a:lstStyle/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Bot modulable selon ressources à offrir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Conversations plus permissives; moins strictement encadrées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Aisance à implémenter le bot sur toute interface (</a:t>
            </a:r>
            <a:r>
              <a:rPr lang="fr-FR" sz="7200" b="0" dirty="0" err="1"/>
              <a:t>Chatbox</a:t>
            </a:r>
            <a:r>
              <a:rPr lang="fr-FR" sz="7200" b="0" dirty="0"/>
              <a:t>, mobile, app de messagerie, …)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endParaRPr lang="fr-FR" sz="7200" b="0" dirty="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6416CF1E-8ADD-CF02-98F9-9F9D8E419A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b="1" dirty="0"/>
              <a:t>Réalisation</a:t>
            </a:r>
          </a:p>
          <a:p>
            <a:r>
              <a:rPr lang="fr-FR" dirty="0"/>
              <a:t>L’implémentation du bot s’est faite grâce à Rasa; un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OpenSource</a:t>
            </a:r>
            <a:r>
              <a:rPr lang="fr-FR" dirty="0"/>
              <a:t> de création de Bot conversationnel en python. Pour interagir avec ce dernier, une API a été mise en place. Et pour permettre à l’utilisateur de dialoguer, deux interfaces sont mises à disposition: un bot Telegram et une interface web pour émuler un système de messagerie quelconque.</a:t>
            </a:r>
          </a:p>
          <a:p>
            <a:endParaRPr lang="fr-FR" dirty="0"/>
          </a:p>
          <a:p>
            <a:r>
              <a:rPr lang="fr-FR" b="1" dirty="0"/>
              <a:t>Résultats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31BD7FBD-09A7-2D98-50F6-480E7E67BA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8743" y="15125712"/>
            <a:ext cx="12960000" cy="586738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Contexte et Objectifs</a:t>
            </a:r>
            <a:endParaRPr lang="fr-FR" sz="4800" b="1" dirty="0"/>
          </a:p>
          <a:p>
            <a:r>
              <a:rPr lang="fr-FR" dirty="0"/>
              <a:t>Actuellement, les principaux moyens de réservation sont au travers de sites web ou d’appels téléphoniques. L’un est souvent très séquentiel et rigide et l’autre soumis à des restrictions d’horaires et pouvant prendre en général qu’un client à la fois. C’est entre ces deux systèmes que vient se placer ce projet avec un Chatbot par applications mobiles ou messages.</a:t>
            </a:r>
          </a:p>
        </p:txBody>
      </p:sp>
      <p:pic>
        <p:nvPicPr>
          <p:cNvPr id="4" name="Espace réservé pour une image  3" descr="Une image contenant personne, habits, Visage humain, résistant&#10;&#10;Description générée automatiquement">
            <a:extLst>
              <a:ext uri="{FF2B5EF4-FFF2-40B4-BE49-F238E27FC236}">
                <a16:creationId xmlns:a16="http://schemas.microsoft.com/office/drawing/2014/main" id="{B2CCF9AB-AA5F-3025-1BD3-A6CC9F3ED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4" b="134"/>
          <a:stretch>
            <a:fillRect/>
          </a:stretch>
        </p:blipFill>
        <p:spPr/>
      </p:pic>
      <p:sp>
        <p:nvSpPr>
          <p:cNvPr id="44" name="Sous-titre 43">
            <a:extLst>
              <a:ext uri="{FF2B5EF4-FFF2-40B4-BE49-F238E27FC236}">
                <a16:creationId xmlns:a16="http://schemas.microsoft.com/office/drawing/2014/main" id="{47BA96B9-1BD2-C314-E3E6-DBBC2DABF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Fabio Rodrigues dos Santos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7D13D-1A47-C4E2-731D-040ABCAE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5808" y="20996540"/>
            <a:ext cx="12185870" cy="99126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488FE0A-E267-6975-FC9F-B755C06FDC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816853" y="22505836"/>
            <a:ext cx="5875358" cy="111999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2E4176E-94AF-3D79-3D96-00D76520D9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521180" y="22532855"/>
            <a:ext cx="5467314" cy="1114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0016"/>
      </p:ext>
    </p:extLst>
  </p:cSld>
  <p:clrMapOvr>
    <a:masterClrMapping/>
  </p:clrMapOvr>
</p:sld>
</file>

<file path=ppt/theme/theme1.xml><?xml version="1.0" encoding="utf-8"?>
<a:theme xmlns:a="http://schemas.openxmlformats.org/drawingml/2006/main" name="1_PROJET Sans encadra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JET Avec encadra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172</Words>
  <Application>Microsoft Office PowerPoint</Application>
  <PresentationFormat>Personnalisé</PresentationFormat>
  <Paragraphs>11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Calibri Light</vt:lpstr>
      <vt:lpstr>Wingdings</vt:lpstr>
      <vt:lpstr>1_PROJET Sans encadrant</vt:lpstr>
      <vt:lpstr>1_PROJET Avec encadrant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Rodrigues Dos Santos Fábio</cp:lastModifiedBy>
  <cp:revision>82</cp:revision>
  <cp:lastPrinted>2022-03-21T14:30:22Z</cp:lastPrinted>
  <dcterms:created xsi:type="dcterms:W3CDTF">2019-04-03T08:54:31Z</dcterms:created>
  <dcterms:modified xsi:type="dcterms:W3CDTF">2024-08-24T14:51:04Z</dcterms:modified>
</cp:coreProperties>
</file>